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D1FF"/>
    <a:srgbClr val="A40000"/>
    <a:srgbClr val="C06B16"/>
    <a:srgbClr val="DEA900"/>
    <a:srgbClr val="463500"/>
    <a:srgbClr val="202D64"/>
    <a:srgbClr val="001B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F450-4723-4998-B665-6CE1FC181A35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A8CC-5883-4807-9D3A-74BDF2C75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129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F450-4723-4998-B665-6CE1FC181A35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A8CC-5883-4807-9D3A-74BDF2C75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805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F450-4723-4998-B665-6CE1FC181A35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A8CC-5883-4807-9D3A-74BDF2C75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021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F450-4723-4998-B665-6CE1FC181A35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A8CC-5883-4807-9D3A-74BDF2C75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97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F450-4723-4998-B665-6CE1FC181A35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A8CC-5883-4807-9D3A-74BDF2C75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30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F450-4723-4998-B665-6CE1FC181A35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A8CC-5883-4807-9D3A-74BDF2C75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193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F450-4723-4998-B665-6CE1FC181A35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A8CC-5883-4807-9D3A-74BDF2C75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063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F450-4723-4998-B665-6CE1FC181A35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A8CC-5883-4807-9D3A-74BDF2C75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233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F450-4723-4998-B665-6CE1FC181A35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A8CC-5883-4807-9D3A-74BDF2C75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148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F450-4723-4998-B665-6CE1FC181A35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A8CC-5883-4807-9D3A-74BDF2C75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158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F450-4723-4998-B665-6CE1FC181A35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A8CC-5883-4807-9D3A-74BDF2C75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68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5F450-4723-4998-B665-6CE1FC181A35}" type="datetimeFigureOut">
              <a:rPr lang="en-US" smtClean="0"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8A8CC-5883-4807-9D3A-74BDF2C75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294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A65F1D-EC63-497A-AC2D-417C0F65B3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2" r="4584"/>
          <a:stretch/>
        </p:blipFill>
        <p:spPr>
          <a:xfrm>
            <a:off x="4696" y="1028700"/>
            <a:ext cx="12178244" cy="47910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3B8747-F5E9-48F9-80ED-0DEE0E27FF75}"/>
              </a:ext>
            </a:extLst>
          </p:cNvPr>
          <p:cNvSpPr txBox="1"/>
          <p:nvPr/>
        </p:nvSpPr>
        <p:spPr>
          <a:xfrm>
            <a:off x="0" y="438151"/>
            <a:ext cx="12182940" cy="4737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dirty="0">
                <a:solidFill>
                  <a:schemeClr val="bg1">
                    <a:alpha val="89000"/>
                  </a:schemeClr>
                </a:solidFill>
                <a:latin typeface="Bahnschrift Light" panose="020B0502040204020203" pitchFamily="34" charset="0"/>
                <a:cs typeface="Arial" panose="020B0604020202020204" pitchFamily="34" charset="0"/>
              </a:rPr>
              <a:t>TBD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BFA769-2C7D-4570-9392-F28C53F3E275}"/>
              </a:ext>
            </a:extLst>
          </p:cNvPr>
          <p:cNvSpPr/>
          <p:nvPr/>
        </p:nvSpPr>
        <p:spPr>
          <a:xfrm>
            <a:off x="254000" y="4582160"/>
            <a:ext cx="3981620" cy="197992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2A1A653-14BA-463B-809A-3CA7991BC51A}"/>
              </a:ext>
            </a:extLst>
          </p:cNvPr>
          <p:cNvSpPr/>
          <p:nvPr/>
        </p:nvSpPr>
        <p:spPr>
          <a:xfrm>
            <a:off x="2858940" y="4916488"/>
            <a:ext cx="2753360" cy="9855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C477BD-7B50-4703-81EF-C0A4CE7CAB10}"/>
              </a:ext>
            </a:extLst>
          </p:cNvPr>
          <p:cNvSpPr/>
          <p:nvPr/>
        </p:nvSpPr>
        <p:spPr>
          <a:xfrm>
            <a:off x="3702220" y="5439728"/>
            <a:ext cx="1066800" cy="9245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70540F-AA0C-46B3-AD12-A8D110BE99FD}"/>
              </a:ext>
            </a:extLst>
          </p:cNvPr>
          <p:cNvSpPr txBox="1"/>
          <p:nvPr/>
        </p:nvSpPr>
        <p:spPr>
          <a:xfrm>
            <a:off x="7210425" y="5994956"/>
            <a:ext cx="490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" panose="020B0502040204020203" pitchFamily="34" charset="0"/>
              </a:rPr>
              <a:t>CONSULTING | INVESTMENTS | DEVELOPMENT</a:t>
            </a:r>
          </a:p>
        </p:txBody>
      </p:sp>
    </p:spTree>
    <p:extLst>
      <p:ext uri="{BB962C8B-B14F-4D97-AF65-F5344CB8AC3E}">
        <p14:creationId xmlns:p14="http://schemas.microsoft.com/office/powerpoint/2010/main" val="4244980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Bahnschrift</vt:lpstr>
      <vt:lpstr>Bahnschrift Light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Beck Daniel</dc:creator>
  <cp:lastModifiedBy>Beck Daniel</cp:lastModifiedBy>
  <cp:revision>8</cp:revision>
  <dcterms:created xsi:type="dcterms:W3CDTF">2019-04-19T23:39:43Z</dcterms:created>
  <dcterms:modified xsi:type="dcterms:W3CDTF">2019-04-22T20:01:06Z</dcterms:modified>
</cp:coreProperties>
</file>